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2622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97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1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3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8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6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4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84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6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55DF-AF26-4DB6-BB58-AC2484A866E7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EDACF-A3FF-4F83-B15E-61F651E4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3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9570707">
            <a:off x="4718477" y="737169"/>
            <a:ext cx="850006" cy="4256228"/>
          </a:xfrm>
          <a:prstGeom prst="rect">
            <a:avLst/>
          </a:prstGeom>
          <a:blipFill dpi="0" rotWithShape="0">
            <a:blip r:embed="rId2"/>
            <a:srcRect/>
            <a:tile tx="889000" ty="-38100" sx="50000" sy="50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51538" y="862884"/>
            <a:ext cx="850006" cy="4005330"/>
          </a:xfrm>
          <a:prstGeom prst="rect">
            <a:avLst/>
          </a:prstGeom>
          <a:blipFill dpi="0" rotWithShape="1">
            <a:blip r:embed="rId3"/>
            <a:srcRect/>
            <a:tile tx="-317500" ty="0" sx="65000" sy="65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85416" y="862884"/>
            <a:ext cx="850006" cy="4005330"/>
          </a:xfrm>
          <a:prstGeom prst="rect">
            <a:avLst/>
          </a:prstGeom>
          <a:blipFill dpi="0" rotWithShape="1">
            <a:blip r:embed="rId4"/>
            <a:srcRect/>
            <a:tile tx="2374900" ty="361950" sx="50000" sy="50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293737" y="-557820"/>
            <a:ext cx="868797" cy="3698386"/>
          </a:xfrm>
          <a:prstGeom prst="rect">
            <a:avLst/>
          </a:prstGeom>
          <a:blipFill dpi="0" rotWithShape="0">
            <a:blip r:embed="rId5"/>
            <a:srcRect/>
            <a:tile tx="-317500" ty="482600" sx="25000" sy="25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>
                <a:blip r:embed="rId6"/>
                <a:tile tx="0" ty="0" sx="100000" sy="100000" flip="none" algn="tl"/>
              </a:blip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6445240" y="2015812"/>
            <a:ext cx="868797" cy="1792313"/>
          </a:xfrm>
          <a:prstGeom prst="rect">
            <a:avLst/>
          </a:prstGeom>
          <a:blipFill dpi="0" rotWithShape="0">
            <a:blip r:embed="rId7"/>
            <a:srcRect/>
            <a:tile tx="704850" ty="133350" sx="25000" sy="25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2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83" y="206062"/>
            <a:ext cx="6871656" cy="5396248"/>
          </a:xfrm>
        </p:spPr>
      </p:pic>
      <p:sp>
        <p:nvSpPr>
          <p:cNvPr id="5" name="TextBox 4"/>
          <p:cNvSpPr txBox="1"/>
          <p:nvPr/>
        </p:nvSpPr>
        <p:spPr>
          <a:xfrm>
            <a:off x="2756078" y="5486399"/>
            <a:ext cx="73484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00" b="1" dirty="0" err="1">
                <a:latin typeface="Arial" panose="020B0604020202020204" pitchFamily="34" charset="0"/>
                <a:cs typeface="Arial" panose="020B0604020202020204" pitchFamily="34" charset="0"/>
              </a:rPr>
              <a:t>Nani</a:t>
            </a:r>
            <a:r>
              <a:rPr lang="en-US" sz="6300" b="1" dirty="0">
                <a:latin typeface="Arial" panose="020B0604020202020204" pitchFamily="34" charset="0"/>
                <a:cs typeface="Arial" panose="020B0604020202020204" pitchFamily="34" charset="0"/>
              </a:rPr>
              <a:t> The Fuck?!?!</a:t>
            </a:r>
          </a:p>
        </p:txBody>
      </p:sp>
    </p:spTree>
    <p:extLst>
      <p:ext uri="{BB962C8B-B14F-4D97-AF65-F5344CB8AC3E}">
        <p14:creationId xmlns:p14="http://schemas.microsoft.com/office/powerpoint/2010/main" val="42675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57" y="84757"/>
            <a:ext cx="7943776" cy="6773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373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40" y="211999"/>
            <a:ext cx="6871656" cy="5396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930924" y="5608247"/>
            <a:ext cx="140538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00" b="1" dirty="0">
                <a:latin typeface="Arial" panose="020B0604020202020204" pitchFamily="34" charset="0"/>
                <a:cs typeface="Arial" panose="020B0604020202020204" pitchFamily="34" charset="0"/>
              </a:rPr>
              <a:t>Nani The Fuck?!?! Content Creators</a:t>
            </a:r>
          </a:p>
        </p:txBody>
      </p:sp>
    </p:spTree>
    <p:extLst>
      <p:ext uri="{BB962C8B-B14F-4D97-AF65-F5344CB8AC3E}">
        <p14:creationId xmlns:p14="http://schemas.microsoft.com/office/powerpoint/2010/main" val="172369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112" y="42378"/>
            <a:ext cx="7943776" cy="677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0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49A47-FF79-45E6-821F-5F2A1337B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91" y="849811"/>
            <a:ext cx="5811368" cy="2722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11" y="4668689"/>
            <a:ext cx="3141978" cy="2679000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3006263" y="141925"/>
            <a:ext cx="6103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Welcome to the home of</a:t>
            </a:r>
          </a:p>
        </p:txBody>
      </p:sp>
    </p:spTree>
    <p:extLst>
      <p:ext uri="{BB962C8B-B14F-4D97-AF65-F5344CB8AC3E}">
        <p14:creationId xmlns:p14="http://schemas.microsoft.com/office/powerpoint/2010/main" val="262111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>
          <a:xfrm>
            <a:off x="0" y="0"/>
            <a:ext cx="12192000" cy="2356834"/>
          </a:xfrm>
          <a:prstGeom prst="rect">
            <a:avLst/>
          </a:prstGeom>
          <a:gradFill flip="none" rotWithShape="0">
            <a:gsLst>
              <a:gs pos="0">
                <a:schemeClr val="tx1"/>
              </a:gs>
              <a:gs pos="50000">
                <a:srgbClr val="1B58DF">
                  <a:lumMod val="71000"/>
                </a:srgbClr>
              </a:gs>
              <a:gs pos="100000">
                <a:schemeClr val="tx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2" y="327799"/>
            <a:ext cx="2166376" cy="170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7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64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3099</TotalTime>
  <Words>15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Weng</dc:creator>
  <cp:lastModifiedBy>Albert Weng</cp:lastModifiedBy>
  <cp:revision>19</cp:revision>
  <dcterms:created xsi:type="dcterms:W3CDTF">2018-03-13T20:19:09Z</dcterms:created>
  <dcterms:modified xsi:type="dcterms:W3CDTF">2018-07-15T13:56:26Z</dcterms:modified>
</cp:coreProperties>
</file>